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9A6EBD-5240-4E7A-BB40-46C498F9D79C}" v="580" dt="2023-07-16T16:02:50.788"/>
    <p1510:client id="{4A2D65BA-E701-4974-86AF-6FC0724E2447}" v="31" dt="2023-07-16T04:33:57.954"/>
    <p1510:client id="{8C4C1F4A-5489-43BB-B177-7CEBB77A8A88}" v="436" dt="2023-07-16T05:37:11.087"/>
    <p1510:client id="{B8A64A8E-E82D-4828-B5A6-5B73C3EE2E4A}" v="1" dt="2023-07-16T05:40:55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-9915" y="-3048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62" y="384944"/>
            <a:ext cx="11724967" cy="1982019"/>
          </a:xfrm>
        </p:spPr>
        <p:txBody>
          <a:bodyPr>
            <a:normAutofit/>
          </a:bodyPr>
          <a:lstStyle/>
          <a:p>
            <a:r>
              <a:rPr lang="en-US" sz="8000" b="1" i="1" dirty="0">
                <a:solidFill>
                  <a:schemeClr val="accent2"/>
                </a:solidFill>
                <a:cs typeface="Calibri Light"/>
              </a:rPr>
              <a:t>Serverless Web Application</a:t>
            </a:r>
            <a:endParaRPr lang="en-US" sz="8000" b="1" i="1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934C7-B382-3371-FECE-EDE19E58F917}"/>
              </a:ext>
            </a:extLst>
          </p:cNvPr>
          <p:cNvSpPr txBox="1"/>
          <p:nvPr/>
        </p:nvSpPr>
        <p:spPr>
          <a:xfrm>
            <a:off x="1071880" y="2743200"/>
            <a:ext cx="967232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A serverless web application in AWS is a type of application architecture where developers can focus on writing and deploying code without the need to manage or provision servers. It leverages AWS services such as </a:t>
            </a:r>
            <a:r>
              <a:rPr lang="en-US" sz="2800" dirty="0">
                <a:solidFill>
                  <a:schemeClr val="accent2"/>
                </a:solidFill>
                <a:cs typeface="Calibri"/>
              </a:rPr>
              <a:t>AWS Lambda, Amazon API Gateway, AWS Cognito, DynamoDB, AWS Amplify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 and other serverless components to handle the infrastructure and scaling automatically.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5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245" y="-64008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62" y="384944"/>
            <a:ext cx="11724967" cy="1982019"/>
          </a:xfrm>
        </p:spPr>
        <p:txBody>
          <a:bodyPr>
            <a:normAutofit/>
          </a:bodyPr>
          <a:lstStyle/>
          <a:p>
            <a:r>
              <a:rPr lang="en-US" sz="8000" b="1" i="1" dirty="0">
                <a:solidFill>
                  <a:schemeClr val="bg1"/>
                </a:solidFill>
                <a:cs typeface="Calibri Light"/>
              </a:rPr>
              <a:t>Serverless Web Application</a:t>
            </a:r>
            <a:endParaRPr lang="en-US" sz="8000" b="1" i="1" dirty="0">
              <a:solidFill>
                <a:schemeClr val="bg1"/>
              </a:solidFill>
            </a:endParaRP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0" y="2844636"/>
            <a:ext cx="1846006" cy="1833716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09" y="2844636"/>
            <a:ext cx="1833716" cy="1833716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639" y="2854795"/>
            <a:ext cx="1809136" cy="1809136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041" y="2834476"/>
            <a:ext cx="1846006" cy="1833716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915" y="2854796"/>
            <a:ext cx="1784554" cy="183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EFA94-F074-B2A6-6853-AC77D88A3195}"/>
              </a:ext>
            </a:extLst>
          </p:cNvPr>
          <p:cNvSpPr txBox="1"/>
          <p:nvPr/>
        </p:nvSpPr>
        <p:spPr>
          <a:xfrm>
            <a:off x="299720" y="4907280"/>
            <a:ext cx="11836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cs typeface="Calibri"/>
              </a:rPr>
              <a:t>AWS Amplify      AWS Lambda      DynamoDB       API Gateway       AWS Cognito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493C9-C707-00A1-D269-FC0638900559}"/>
              </a:ext>
            </a:extLst>
          </p:cNvPr>
          <p:cNvSpPr txBox="1"/>
          <p:nvPr/>
        </p:nvSpPr>
        <p:spPr>
          <a:xfrm>
            <a:off x="2972740" y="5743222"/>
            <a:ext cx="62427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cs typeface="Calibri"/>
              </a:rPr>
              <a:t>Technologies used </a:t>
            </a:r>
            <a:endParaRPr lang="en-US" sz="5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384944"/>
            <a:ext cx="11737257" cy="87589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Serverless Web Application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35" y="1565787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42" y="5019368"/>
            <a:ext cx="1317523" cy="1305233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142" y="5019367"/>
            <a:ext cx="129294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304" y="5019368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95" y="3286432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90" y="2611234"/>
            <a:ext cx="1574083" cy="153721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A906C-C93A-02DC-0F60-410D8DA4D12A}"/>
              </a:ext>
            </a:extLst>
          </p:cNvPr>
          <p:cNvCxnSpPr/>
          <p:nvPr/>
        </p:nvCxnSpPr>
        <p:spPr>
          <a:xfrm flipH="1" flipV="1">
            <a:off x="2388564" y="1843038"/>
            <a:ext cx="5242" cy="96437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929E58-306E-BB23-C10B-483BE88B99B9}"/>
              </a:ext>
            </a:extLst>
          </p:cNvPr>
          <p:cNvCxnSpPr/>
          <p:nvPr/>
        </p:nvCxnSpPr>
        <p:spPr>
          <a:xfrm flipV="1">
            <a:off x="2360357" y="1836788"/>
            <a:ext cx="2893142" cy="19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917B06-E050-DE16-1632-00465E520F0E}"/>
              </a:ext>
            </a:extLst>
          </p:cNvPr>
          <p:cNvCxnSpPr/>
          <p:nvPr/>
        </p:nvCxnSpPr>
        <p:spPr>
          <a:xfrm flipV="1">
            <a:off x="2367280" y="3713480"/>
            <a:ext cx="2854960" cy="5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44C697-126F-04A7-7AB7-A2AB7FF649E3}"/>
              </a:ext>
            </a:extLst>
          </p:cNvPr>
          <p:cNvCxnSpPr/>
          <p:nvPr/>
        </p:nvCxnSpPr>
        <p:spPr>
          <a:xfrm>
            <a:off x="2357755" y="3805555"/>
            <a:ext cx="10160" cy="207264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05E27-66EA-07DB-C6C9-D3603742A9A2}"/>
              </a:ext>
            </a:extLst>
          </p:cNvPr>
          <p:cNvCxnSpPr/>
          <p:nvPr/>
        </p:nvCxnSpPr>
        <p:spPr>
          <a:xfrm flipV="1">
            <a:off x="2368550" y="5817870"/>
            <a:ext cx="2753360" cy="40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9B2D34-56CC-93D8-A0D4-AB12C552C169}"/>
              </a:ext>
            </a:extLst>
          </p:cNvPr>
          <p:cNvCxnSpPr/>
          <p:nvPr/>
        </p:nvCxnSpPr>
        <p:spPr>
          <a:xfrm flipV="1">
            <a:off x="6488340" y="5770608"/>
            <a:ext cx="592182" cy="4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D79B9-20E7-08D0-347D-87DD82D51A4B}"/>
              </a:ext>
            </a:extLst>
          </p:cNvPr>
          <p:cNvCxnSpPr/>
          <p:nvPr/>
        </p:nvCxnSpPr>
        <p:spPr>
          <a:xfrm flipV="1">
            <a:off x="8468077" y="5737107"/>
            <a:ext cx="509881" cy="1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53FAC2-0036-9E83-BD18-CFB5803CD4CC}"/>
              </a:ext>
            </a:extLst>
          </p:cNvPr>
          <p:cNvSpPr txBox="1"/>
          <p:nvPr/>
        </p:nvSpPr>
        <p:spPr>
          <a:xfrm>
            <a:off x="2337740" y="1420518"/>
            <a:ext cx="2733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Calibri"/>
              </a:rPr>
              <a:t>HTML, CSSS, JS, </a:t>
            </a:r>
            <a:r>
              <a:rPr lang="en-US" err="1">
                <a:solidFill>
                  <a:schemeClr val="accent2"/>
                </a:solidFill>
                <a:cs typeface="Calibri"/>
              </a:rPr>
              <a:t>Etc</a:t>
            </a:r>
            <a:r>
              <a:rPr lang="en-US" dirty="0">
                <a:solidFill>
                  <a:schemeClr val="accent2"/>
                </a:solidFill>
                <a:cs typeface="Calibri"/>
              </a:rPr>
              <a:t>,.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F760DA-1A32-02D8-C77E-B98AA16C1117}"/>
              </a:ext>
            </a:extLst>
          </p:cNvPr>
          <p:cNvSpPr txBox="1"/>
          <p:nvPr/>
        </p:nvSpPr>
        <p:spPr>
          <a:xfrm>
            <a:off x="2977444" y="33819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alibri"/>
              </a:rPr>
              <a:t>Authenticate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CBCEA1-718B-BD99-088F-73DB9AFA26CF}"/>
              </a:ext>
            </a:extLst>
          </p:cNvPr>
          <p:cNvSpPr txBox="1"/>
          <p:nvPr/>
        </p:nvSpPr>
        <p:spPr>
          <a:xfrm>
            <a:off x="2116667" y="5823185"/>
            <a:ext cx="3354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Calibri"/>
              </a:rPr>
              <a:t>Dynamic Api calls over HTTPS 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09E929-4244-AE09-E71F-73244AD7E8D4}"/>
              </a:ext>
            </a:extLst>
          </p:cNvPr>
          <p:cNvSpPr txBox="1"/>
          <p:nvPr/>
        </p:nvSpPr>
        <p:spPr>
          <a:xfrm>
            <a:off x="225777" y="32455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Web Browser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645A1-749C-A7AC-BB06-BA17AF415B71}"/>
              </a:ext>
            </a:extLst>
          </p:cNvPr>
          <p:cNvSpPr txBox="1"/>
          <p:nvPr/>
        </p:nvSpPr>
        <p:spPr>
          <a:xfrm>
            <a:off x="6486407" y="19426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AWS Amplify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B149F-104B-E4E2-F75C-0C7A6838A1C2}"/>
              </a:ext>
            </a:extLst>
          </p:cNvPr>
          <p:cNvSpPr txBox="1"/>
          <p:nvPr/>
        </p:nvSpPr>
        <p:spPr>
          <a:xfrm>
            <a:off x="6538148" y="36688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AWS Cognito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20A72F-060F-A4AC-9FB6-D19CFAA43C34}"/>
              </a:ext>
            </a:extLst>
          </p:cNvPr>
          <p:cNvSpPr txBox="1"/>
          <p:nvPr/>
        </p:nvSpPr>
        <p:spPr>
          <a:xfrm>
            <a:off x="5169371" y="6453481"/>
            <a:ext cx="5386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AWS Gateway            AWS Lambda               DynamoDB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9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384944"/>
            <a:ext cx="11737257" cy="87589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Aws Amplify setup!</a:t>
            </a: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6" y="1651819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368" y="5019368"/>
            <a:ext cx="1317523" cy="1305233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561" y="4724399"/>
            <a:ext cx="129294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820" y="3814916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8982" y="2610464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7491" y="3950879"/>
            <a:ext cx="1574083" cy="1537212"/>
          </a:xfrm>
          <a:prstGeom prst="rect">
            <a:avLst/>
          </a:prstGeom>
        </p:spPr>
      </p:pic>
      <p:pic>
        <p:nvPicPr>
          <p:cNvPr id="3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77E66C3-8145-1738-D2F6-3BDC8B556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303" y="1649670"/>
            <a:ext cx="9527457" cy="536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384944"/>
            <a:ext cx="11737257" cy="87589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Cognito Setup!</a:t>
            </a: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722" y="2204884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432" y="3704303"/>
            <a:ext cx="1317523" cy="1305233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852" y="4134464"/>
            <a:ext cx="129294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7691" y="2979174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57" y="2880851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4909" y="1935266"/>
            <a:ext cx="1574083" cy="1537212"/>
          </a:xfrm>
          <a:prstGeom prst="rect">
            <a:avLst/>
          </a:prstGeom>
        </p:spPr>
      </p:pic>
      <p:pic>
        <p:nvPicPr>
          <p:cNvPr id="4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BB0A843-CE37-FE59-9F1E-0AD5ED9C9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045" y="1711120"/>
            <a:ext cx="9293941" cy="52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384944"/>
            <a:ext cx="11737257" cy="87589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API Gateway Setup!</a:t>
            </a: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787" y="1307690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981" y="3753465"/>
            <a:ext cx="1317523" cy="1305233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561" y="3913238"/>
            <a:ext cx="129294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97" y="2991465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8756" y="2549013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7780" y="939750"/>
            <a:ext cx="1574083" cy="1537212"/>
          </a:xfrm>
          <a:prstGeom prst="rect">
            <a:avLst/>
          </a:prstGeom>
        </p:spPr>
      </p:pic>
      <p:pic>
        <p:nvPicPr>
          <p:cNvPr id="4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0D01DF7-04F1-688B-1F2C-E5354CD33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884" y="1477605"/>
            <a:ext cx="9564328" cy="53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2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384944"/>
            <a:ext cx="11737257" cy="87589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Lambda Setup!</a:t>
            </a: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722" y="2708787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" y="4011562"/>
            <a:ext cx="1317523" cy="1305233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916" y="4195915"/>
            <a:ext cx="129294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9949" y="4195916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9853" y="3286432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4845" y="3889428"/>
            <a:ext cx="1574083" cy="1537212"/>
          </a:xfrm>
          <a:prstGeom prst="rect">
            <a:avLst/>
          </a:prstGeom>
        </p:spPr>
      </p:pic>
      <p:pic>
        <p:nvPicPr>
          <p:cNvPr id="4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FD8A27A-C12A-2354-1F9E-A686B8A56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723" y="1342412"/>
            <a:ext cx="9945328" cy="57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384944"/>
            <a:ext cx="11737257" cy="87589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DynamoDB setup!</a:t>
            </a: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658" y="1123335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852" y="2770239"/>
            <a:ext cx="1317523" cy="1305233"/>
          </a:xfrm>
          <a:prstGeom prst="rect">
            <a:avLst/>
          </a:prstGeom>
        </p:spPr>
      </p:pic>
      <p:pic>
        <p:nvPicPr>
          <p:cNvPr id="9" name="Picture 9" descr="A white line drawing of a stack of coins with lightning bolt&#10;&#10;Description automatically generated">
            <a:extLst>
              <a:ext uri="{FF2B5EF4-FFF2-40B4-BE49-F238E27FC236}">
                <a16:creationId xmlns:a16="http://schemas.microsoft.com/office/drawing/2014/main" id="{757B6E7F-95CC-5629-5110-DACAB15D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2" y="5203722"/>
            <a:ext cx="129294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5304" y="3212691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4208" y="1946787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4974" y="2377718"/>
            <a:ext cx="1574083" cy="1537212"/>
          </a:xfrm>
          <a:prstGeom prst="rect">
            <a:avLst/>
          </a:prstGeom>
        </p:spPr>
      </p:pic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9D4FB3-EC23-90F3-B57B-D9EA91054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046" y="1637379"/>
            <a:ext cx="9097295" cy="51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5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19D859-6D73-BDE8-CD8C-7AFE68E86144}"/>
              </a:ext>
            </a:extLst>
          </p:cNvPr>
          <p:cNvSpPr/>
          <p:nvPr/>
        </p:nvSpPr>
        <p:spPr>
          <a:xfrm>
            <a:off x="30725" y="-1"/>
            <a:ext cx="12142839" cy="76322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72" y="593879"/>
            <a:ext cx="11737257" cy="1256889"/>
          </a:xfrm>
        </p:spPr>
        <p:txBody>
          <a:bodyPr>
            <a:normAutofit fontScale="90000"/>
          </a:bodyPr>
          <a:lstStyle/>
          <a:p>
            <a:r>
              <a:rPr lang="en-US" sz="5400" b="1" i="1" dirty="0">
                <a:solidFill>
                  <a:schemeClr val="bg1"/>
                </a:solidFill>
                <a:cs typeface="Calibri Light"/>
              </a:rPr>
              <a:t>Demonstration Web App</a:t>
            </a:r>
            <a:br>
              <a:rPr lang="en-US" sz="5400" b="1" i="1" dirty="0">
                <a:solidFill>
                  <a:schemeClr val="bg1"/>
                </a:solidFill>
                <a:cs typeface="Calibri Light"/>
              </a:rPr>
            </a:br>
            <a:r>
              <a:rPr lang="en-US" sz="5400" b="1" i="1" dirty="0">
                <a:solidFill>
                  <a:schemeClr val="accent2"/>
                </a:solidFill>
                <a:cs typeface="Calibri Light"/>
              </a:rPr>
              <a:t>Power Of Math!</a:t>
            </a:r>
          </a:p>
        </p:txBody>
      </p:sp>
      <p:pic>
        <p:nvPicPr>
          <p:cNvPr id="7" name="Picture 7" descr="A white logo on a red background&#10;&#10;Description automatically generated">
            <a:extLst>
              <a:ext uri="{FF2B5EF4-FFF2-40B4-BE49-F238E27FC236}">
                <a16:creationId xmlns:a16="http://schemas.microsoft.com/office/drawing/2014/main" id="{C1078445-D65C-1951-CB47-4B91FBFE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658" y="1123335"/>
            <a:ext cx="1170039" cy="1170039"/>
          </a:xfrm>
          <a:prstGeom prst="rect">
            <a:avLst/>
          </a:prstGeom>
        </p:spPr>
      </p:pic>
      <p:pic>
        <p:nvPicPr>
          <p:cNvPr id="8" name="Picture 8" descr="A white logo on an orange background&#10;&#10;Description automatically generated">
            <a:extLst>
              <a:ext uri="{FF2B5EF4-FFF2-40B4-BE49-F238E27FC236}">
                <a16:creationId xmlns:a16="http://schemas.microsoft.com/office/drawing/2014/main" id="{2207A444-55BF-4338-5681-37B7B6529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5852" y="2770239"/>
            <a:ext cx="1317523" cy="1305233"/>
          </a:xfrm>
          <a:prstGeom prst="rect">
            <a:avLst/>
          </a:prstGeom>
        </p:spPr>
      </p:pic>
      <p:pic>
        <p:nvPicPr>
          <p:cNvPr id="10" name="Picture 10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9EECC3CF-2865-C8DC-7767-3C5DF5AB0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5304" y="3212691"/>
            <a:ext cx="1256071" cy="1305232"/>
          </a:xfrm>
          <a:prstGeom prst="rect">
            <a:avLst/>
          </a:prstGeom>
        </p:spPr>
      </p:pic>
      <p:pic>
        <p:nvPicPr>
          <p:cNvPr id="11" name="Picture 11" descr="A white line on a red background&#10;&#10;Description automatically generated">
            <a:extLst>
              <a:ext uri="{FF2B5EF4-FFF2-40B4-BE49-F238E27FC236}">
                <a16:creationId xmlns:a16="http://schemas.microsoft.com/office/drawing/2014/main" id="{42ED2CC5-391D-DB59-60F2-558174896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4208" y="1946787"/>
            <a:ext cx="1243780" cy="1194619"/>
          </a:xfrm>
          <a:prstGeom prst="rect">
            <a:avLst/>
          </a:prstGeom>
        </p:spPr>
      </p:pic>
      <p:pic>
        <p:nvPicPr>
          <p:cNvPr id="5" name="Picture 11" descr="A white sign with a globe on it&#10;&#10;Description automatically generated">
            <a:extLst>
              <a:ext uri="{FF2B5EF4-FFF2-40B4-BE49-F238E27FC236}">
                <a16:creationId xmlns:a16="http://schemas.microsoft.com/office/drawing/2014/main" id="{51DC190A-5F7B-AB72-AFDF-4C700BE32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4974" y="2377718"/>
            <a:ext cx="1574083" cy="1537212"/>
          </a:xfrm>
          <a:prstGeom prst="rect">
            <a:avLst/>
          </a:prstGeom>
        </p:spPr>
      </p:pic>
      <p:pic>
        <p:nvPicPr>
          <p:cNvPr id="4" name="To the Power of Math! - Google Chrome 2023-07-15 18-05-58">
            <a:hlinkClick r:id="" action="ppaction://media"/>
            <a:extLst>
              <a:ext uri="{FF2B5EF4-FFF2-40B4-BE49-F238E27FC236}">
                <a16:creationId xmlns:a16="http://schemas.microsoft.com/office/drawing/2014/main" id="{F964CE50-D78B-9953-6D49-8C07EB368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39520" y="1851978"/>
            <a:ext cx="9306560" cy="47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4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Serverless Web Application</vt:lpstr>
      <vt:lpstr>Serverless Web Application</vt:lpstr>
      <vt:lpstr>Serverless Web Application</vt:lpstr>
      <vt:lpstr>Aws Amplify setup!</vt:lpstr>
      <vt:lpstr>Cognito Setup!</vt:lpstr>
      <vt:lpstr>API Gateway Setup!</vt:lpstr>
      <vt:lpstr>Lambda Setup!</vt:lpstr>
      <vt:lpstr>DynamoDB setup!</vt:lpstr>
      <vt:lpstr>Demonstration Web App Power Of Math!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</dc:title>
  <dc:creator/>
  <cp:lastModifiedBy/>
  <cp:revision>315</cp:revision>
  <dcterms:created xsi:type="dcterms:W3CDTF">2023-07-16T04:33:17Z</dcterms:created>
  <dcterms:modified xsi:type="dcterms:W3CDTF">2023-07-16T16:03:51Z</dcterms:modified>
</cp:coreProperties>
</file>